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League Spartan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74" d="100"/>
          <a:sy n="74" d="100"/>
        </p:scale>
        <p:origin x="13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13751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South West Locality 1pENC</a:t>
            </a:r>
          </a:p>
        </p:txBody>
      </p:sp>
      <p:grpSp>
        <p:nvGrpSpPr>
          <p:cNvPr id="5" name="Group 34">
            <a:extLst>
              <a:ext uri="{FF2B5EF4-FFF2-40B4-BE49-F238E27FC236}">
                <a16:creationId xmlns:a16="http://schemas.microsoft.com/office/drawing/2014/main" id="{F99D8BCC-B7D1-ECF6-5A3D-D6C15A6D34FB}"/>
              </a:ext>
            </a:extLst>
          </p:cNvPr>
          <p:cNvGrpSpPr/>
          <p:nvPr/>
        </p:nvGrpSpPr>
        <p:grpSpPr>
          <a:xfrm>
            <a:off x="2036549" y="1884008"/>
            <a:ext cx="8380297" cy="1273682"/>
            <a:chOff x="-7192" y="-54845"/>
            <a:chExt cx="11173730" cy="1698243"/>
          </a:xfrm>
        </p:grpSpPr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756BB1C4-0687-E3C7-2BBD-9585F6EC10F2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352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6">
              <a:extLst>
                <a:ext uri="{FF2B5EF4-FFF2-40B4-BE49-F238E27FC236}">
                  <a16:creationId xmlns:a16="http://schemas.microsoft.com/office/drawing/2014/main" id="{86670A58-4636-41D6-FA64-6D8628C73EB4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72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Ragu Italia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17" name="TextBox 37">
              <a:extLst>
                <a:ext uri="{FF2B5EF4-FFF2-40B4-BE49-F238E27FC236}">
                  <a16:creationId xmlns:a16="http://schemas.microsoft.com/office/drawing/2014/main" id="{72CDDADB-A928-8B30-78BC-40C5A32FBEC6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6943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6C317C82-6AC0-08DC-72CA-A0DD88750DBC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9">
              <a:extLst>
                <a:ext uri="{FF2B5EF4-FFF2-40B4-BE49-F238E27FC236}">
                  <a16:creationId xmlns:a16="http://schemas.microsoft.com/office/drawing/2014/main" id="{2E409DEE-C322-8B0E-DF96-3AFB4E9CC07B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6982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0">
            <a:extLst>
              <a:ext uri="{FF2B5EF4-FFF2-40B4-BE49-F238E27FC236}">
                <a16:creationId xmlns:a16="http://schemas.microsoft.com/office/drawing/2014/main" id="{E79219C7-6A99-1F0B-7670-421BB157B416}"/>
              </a:ext>
            </a:extLst>
          </p:cNvPr>
          <p:cNvGrpSpPr/>
          <p:nvPr/>
        </p:nvGrpSpPr>
        <p:grpSpPr>
          <a:xfrm>
            <a:off x="2040500" y="3115150"/>
            <a:ext cx="8362592" cy="1149207"/>
            <a:chOff x="4707" y="-30592"/>
            <a:chExt cx="11039634" cy="1974852"/>
          </a:xfrm>
        </p:grpSpPr>
        <p:sp>
          <p:nvSpPr>
            <p:cNvPr id="48" name="TextBox 41">
              <a:extLst>
                <a:ext uri="{FF2B5EF4-FFF2-40B4-BE49-F238E27FC236}">
                  <a16:creationId xmlns:a16="http://schemas.microsoft.com/office/drawing/2014/main" id="{B4E002CA-34E3-7E19-7C57-C18DA2B274E6}"/>
                </a:ext>
              </a:extLst>
            </p:cNvPr>
            <p:cNvSpPr txBox="1"/>
            <p:nvPr/>
          </p:nvSpPr>
          <p:spPr>
            <a:xfrm>
              <a:off x="4707" y="-22752"/>
              <a:ext cx="2169509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2">
              <a:extLst>
                <a:ext uri="{FF2B5EF4-FFF2-40B4-BE49-F238E27FC236}">
                  <a16:creationId xmlns:a16="http://schemas.microsoft.com/office/drawing/2014/main" id="{F33FCF28-32C6-8984-D244-9DF5B141318C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3">
              <a:extLst>
                <a:ext uri="{FF2B5EF4-FFF2-40B4-BE49-F238E27FC236}">
                  <a16:creationId xmlns:a16="http://schemas.microsoft.com/office/drawing/2014/main" id="{88D5C1B1-6D7B-C082-F57C-6EB6B5217A52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Meatballs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&amp; Basil Sauce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Green Beans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Steamed Rice / Pasta Spirals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4">
              <a:extLst>
                <a:ext uri="{FF2B5EF4-FFF2-40B4-BE49-F238E27FC236}">
                  <a16:creationId xmlns:a16="http://schemas.microsoft.com/office/drawing/2014/main" id="{6F35ED6B-C88B-BB63-15C1-0B82001EEA3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5">
              <a:extLst>
                <a:ext uri="{FF2B5EF4-FFF2-40B4-BE49-F238E27FC236}">
                  <a16:creationId xmlns:a16="http://schemas.microsoft.com/office/drawing/2014/main" id="{8D135A2B-4CCA-A427-2B52-C1123EA12249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196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1">
            <a:extLst>
              <a:ext uri="{FF2B5EF4-FFF2-40B4-BE49-F238E27FC236}">
                <a16:creationId xmlns:a16="http://schemas.microsoft.com/office/drawing/2014/main" id="{CB175737-679D-E6CD-42AB-DF6E263770B6}"/>
              </a:ext>
            </a:extLst>
          </p:cNvPr>
          <p:cNvGrpSpPr/>
          <p:nvPr/>
        </p:nvGrpSpPr>
        <p:grpSpPr>
          <a:xfrm>
            <a:off x="2010582" y="4374111"/>
            <a:ext cx="8380419" cy="1270797"/>
            <a:chOff x="-24437" y="-19050"/>
            <a:chExt cx="11148402" cy="2217986"/>
          </a:xfrm>
        </p:grpSpPr>
        <p:sp>
          <p:nvSpPr>
            <p:cNvPr id="58" name="TextBox 42">
              <a:extLst>
                <a:ext uri="{FF2B5EF4-FFF2-40B4-BE49-F238E27FC236}">
                  <a16:creationId xmlns:a16="http://schemas.microsoft.com/office/drawing/2014/main" id="{D2277810-460B-1FB3-C6CB-B3D1F546B808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3">
              <a:extLst>
                <a:ext uri="{FF2B5EF4-FFF2-40B4-BE49-F238E27FC236}">
                  <a16:creationId xmlns:a16="http://schemas.microsoft.com/office/drawing/2014/main" id="{0623369A-8155-34E7-756F-3E47F514DFD7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4">
              <a:extLst>
                <a:ext uri="{FF2B5EF4-FFF2-40B4-BE49-F238E27FC236}">
                  <a16:creationId xmlns:a16="http://schemas.microsoft.com/office/drawing/2014/main" id="{652D9FAC-EF63-AF85-2149-C4A2EF05F660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Baby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id="{3AFD8FD0-036A-4852-A99D-BB894D16942E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1994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6">
              <a:extLst>
                <a:ext uri="{FF2B5EF4-FFF2-40B4-BE49-F238E27FC236}">
                  <a16:creationId xmlns:a16="http://schemas.microsoft.com/office/drawing/2014/main" id="{748C3685-BB5C-C06A-2AC7-844B4D8AD403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28">
            <a:extLst>
              <a:ext uri="{FF2B5EF4-FFF2-40B4-BE49-F238E27FC236}">
                <a16:creationId xmlns:a16="http://schemas.microsoft.com/office/drawing/2014/main" id="{952B1BF2-E5A1-85AE-F149-7998207E2281}"/>
              </a:ext>
            </a:extLst>
          </p:cNvPr>
          <p:cNvGrpSpPr/>
          <p:nvPr/>
        </p:nvGrpSpPr>
        <p:grpSpPr>
          <a:xfrm>
            <a:off x="2017062" y="5601998"/>
            <a:ext cx="8338749" cy="1527278"/>
            <a:chOff x="-47638" y="-69214"/>
            <a:chExt cx="11118332" cy="2033270"/>
          </a:xfrm>
        </p:grpSpPr>
        <p:sp>
          <p:nvSpPr>
            <p:cNvPr id="65" name="TextBox 29">
              <a:extLst>
                <a:ext uri="{FF2B5EF4-FFF2-40B4-BE49-F238E27FC236}">
                  <a16:creationId xmlns:a16="http://schemas.microsoft.com/office/drawing/2014/main" id="{8816D4D9-C0B1-79A8-A05F-91B05AFC55ED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179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0">
              <a:extLst>
                <a:ext uri="{FF2B5EF4-FFF2-40B4-BE49-F238E27FC236}">
                  <a16:creationId xmlns:a16="http://schemas.microsoft.com/office/drawing/2014/main" id="{8E3748D6-CDE6-A03B-D531-E43551471695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350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1">
              <a:extLst>
                <a:ext uri="{FF2B5EF4-FFF2-40B4-BE49-F238E27FC236}">
                  <a16:creationId xmlns:a16="http://schemas.microsoft.com/office/drawing/2014/main" id="{1488CCF0-E9F9-EBF6-0F26-9B92821B5ACF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1950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with Gravy or Curry Sauce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Noodles /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2">
              <a:extLst>
                <a:ext uri="{FF2B5EF4-FFF2-40B4-BE49-F238E27FC236}">
                  <a16:creationId xmlns:a16="http://schemas.microsoft.com/office/drawing/2014/main" id="{B12377CB-CD57-1968-C53C-00E516C7F6FB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Salmon &amp; Creamy Tomato Pasta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800">
                  <a:solidFill>
                    <a:srgbClr val="000000"/>
                  </a:solidFill>
                  <a:latin typeface="Arimo"/>
                </a:rPr>
                <a:t>Mashed /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3">
              <a:extLst>
                <a:ext uri="{FF2B5EF4-FFF2-40B4-BE49-F238E27FC236}">
                  <a16:creationId xmlns:a16="http://schemas.microsoft.com/office/drawing/2014/main" id="{FC52362E-F058-D1C7-0E43-0F3A20E626C8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2033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A06DE9-FF57-48A5-9D8A-46014A2C9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3CB5BF-9A79-4EEC-B345-C20D9933269C}">
  <ds:schemaRefs>
    <ds:schemaRef ds:uri="http://purl.org/dc/terms/"/>
    <ds:schemaRef ds:uri="1278e200-93af-4bb0-853c-2d0ce1f6469c"/>
    <ds:schemaRef ds:uri="http://schemas.microsoft.com/office/2006/metadata/properties"/>
    <ds:schemaRef ds:uri="8ea83546-cdca-4e03-9c40-670df3e35400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3fb5e4cd-4fb9-4a04-b8e7-1efb93a0c348"/>
    <ds:schemaRef ds:uri="f098a31c-cf5f-4701-95f1-80706b2c2303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11999</TotalTime>
  <Words>519</Words>
  <Application>Microsoft Office PowerPoint</Application>
  <PresentationFormat>Custom</PresentationFormat>
  <Paragraphs>166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Calibri</vt:lpstr>
      <vt:lpstr>League Spartan</vt:lpstr>
      <vt:lpstr>Arimo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Tracy Cornett</cp:lastModifiedBy>
  <cp:revision>22</cp:revision>
  <dcterms:created xsi:type="dcterms:W3CDTF">2006-08-16T00:00:00Z</dcterms:created>
  <dcterms:modified xsi:type="dcterms:W3CDTF">2024-02-08T10:06:12Z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